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73301" autoAdjust="0"/>
  </p:normalViewPr>
  <p:slideViewPr>
    <p:cSldViewPr snapToGrid="0">
      <p:cViewPr>
        <p:scale>
          <a:sx n="60" d="100"/>
          <a:sy n="60" d="100"/>
        </p:scale>
        <p:origin x="749" y="610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prstGeom prst="ellipse">
            <a:avLst/>
          </a:prstGeom>
          <a:noFill/>
          <a:ln w="762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559668610">
                  <a:custGeom>
                    <a:avLst/>
                    <a:gdLst>
                      <a:gd name="connsiteX0" fmla="*/ 0 w 2099702"/>
                      <a:gd name="connsiteY0" fmla="*/ 1057614 h 2115227"/>
                      <a:gd name="connsiteX1" fmla="*/ 1049851 w 2099702"/>
                      <a:gd name="connsiteY1" fmla="*/ 0 h 2115227"/>
                      <a:gd name="connsiteX2" fmla="*/ 2099702 w 2099702"/>
                      <a:gd name="connsiteY2" fmla="*/ 1057614 h 2115227"/>
                      <a:gd name="connsiteX3" fmla="*/ 1049851 w 2099702"/>
                      <a:gd name="connsiteY3" fmla="*/ 2115228 h 2115227"/>
                      <a:gd name="connsiteX4" fmla="*/ 0 w 2099702"/>
                      <a:gd name="connsiteY4" fmla="*/ 1057614 h 2115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99702" h="2115227" extrusionOk="0">
                        <a:moveTo>
                          <a:pt x="0" y="1057614"/>
                        </a:moveTo>
                        <a:cubicBezTo>
                          <a:pt x="-69604" y="465078"/>
                          <a:pt x="450992" y="100799"/>
                          <a:pt x="1049851" y="0"/>
                        </a:cubicBezTo>
                        <a:cubicBezTo>
                          <a:pt x="1659582" y="-152696"/>
                          <a:pt x="2057322" y="402166"/>
                          <a:pt x="2099702" y="1057614"/>
                        </a:cubicBezTo>
                        <a:cubicBezTo>
                          <a:pt x="2139914" y="1642495"/>
                          <a:pt x="1587530" y="2126671"/>
                          <a:pt x="1049851" y="2115228"/>
                        </a:cubicBezTo>
                        <a:cubicBezTo>
                          <a:pt x="472341" y="2135309"/>
                          <a:pt x="53828" y="1670191"/>
                          <a:pt x="0" y="105761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custGeom>
            <a:avLst/>
            <a:gdLst>
              <a:gd name="connsiteX0" fmla="*/ 1049851 w 2099702"/>
              <a:gd name="connsiteY0" fmla="*/ 528807 h 2115227"/>
              <a:gd name="connsiteX1" fmla="*/ 1049851 w 2099702"/>
              <a:gd name="connsiteY1" fmla="*/ 2115227 h 2115227"/>
              <a:gd name="connsiteX2" fmla="*/ 1049851 w 2099702"/>
              <a:gd name="connsiteY2" fmla="*/ 528807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9702" h="2115227" extrusionOk="0">
                <a:moveTo>
                  <a:pt x="1049851" y="528807"/>
                </a:moveTo>
                <a:cubicBezTo>
                  <a:pt x="1186491" y="-741514"/>
                  <a:pt x="3101012" y="1017321"/>
                  <a:pt x="1049851" y="2115227"/>
                </a:cubicBezTo>
                <a:cubicBezTo>
                  <a:pt x="-1065208" y="383910"/>
                  <a:pt x="572663" y="-771991"/>
                  <a:pt x="1049851" y="528807"/>
                </a:cubicBezTo>
                <a:close/>
              </a:path>
            </a:pathLst>
          </a:custGeom>
          <a:noFill/>
          <a:ln w="76200">
            <a:noFill/>
            <a:extLst>
              <a:ext uri="{C807C97D-BFC1-408E-A445-0C87EB9F89A2}">
                <ask:lineSketchStyleProps xmlns:ask="http://schemas.microsoft.com/office/drawing/2018/sketchyshapes" sd="559668610">
                  <a:prstGeom prst="hear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</p:spPr>
        <p:txBody>
          <a:bodyPr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</p:spPr>
        <p:txBody>
          <a:bodyPr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A7EBF5-1DD9-9B43-7791-FBCF9894D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458" y="210661"/>
            <a:ext cx="3922663" cy="58784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pic>
        <p:nvPicPr>
          <p:cNvPr id="46" name="Picture Placeholder 45" descr="Unique box icon">
            <a:extLst>
              <a:ext uri="{FF2B5EF4-FFF2-40B4-BE49-F238E27FC236}">
                <a16:creationId xmlns:a16="http://schemas.microsoft.com/office/drawing/2014/main" id="{1420D33F-ACED-46BE-B2DF-C61CB4ABF7C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2608" y="2982740"/>
            <a:ext cx="603504" cy="603504"/>
          </a:xfrm>
        </p:spPr>
      </p:pic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062"/>
          <a:stretch/>
        </p:blipFill>
        <p:spPr>
          <a:xfrm>
            <a:off x="-2400301" y="-40497"/>
            <a:ext cx="9160329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5809</TotalTime>
  <Words>889</Words>
  <Application>Microsoft Office PowerPoint</Application>
  <PresentationFormat>Widescreen</PresentationFormat>
  <Paragraphs>292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9</cp:revision>
  <dcterms:created xsi:type="dcterms:W3CDTF">2022-04-20T15:39:56Z</dcterms:created>
  <dcterms:modified xsi:type="dcterms:W3CDTF">2024-05-23T23:14:20Z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